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1"/>
  </p:sldMasterIdLst>
  <p:notesMasterIdLst>
    <p:notesMasterId r:id="rId27"/>
  </p:notesMasterIdLst>
  <p:sldIdLst>
    <p:sldId id="256" r:id="rId2"/>
    <p:sldId id="281" r:id="rId3"/>
    <p:sldId id="257" r:id="rId4"/>
    <p:sldId id="277" r:id="rId5"/>
    <p:sldId id="278" r:id="rId6"/>
    <p:sldId id="258" r:id="rId7"/>
    <p:sldId id="279" r:id="rId8"/>
    <p:sldId id="259" r:id="rId9"/>
    <p:sldId id="260" r:id="rId10"/>
    <p:sldId id="262" r:id="rId11"/>
    <p:sldId id="263" r:id="rId12"/>
    <p:sldId id="267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56"/>
  </p:normalViewPr>
  <p:slideViewPr>
    <p:cSldViewPr snapToGrid="0">
      <p:cViewPr varScale="1">
        <p:scale>
          <a:sx n="107" d="100"/>
          <a:sy n="107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82AC44-57A5-9E49-AA5C-53114CE70AD3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FB0AA6-9992-B44B-9C10-3FE2CD10573A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7C3F86EE-473B-BF41-96DB-EF695B7DC006}" type="parTrans" cxnId="{9ED6C7F9-D5B2-834E-A923-014F08FA5125}">
      <dgm:prSet/>
      <dgm:spPr/>
      <dgm:t>
        <a:bodyPr/>
        <a:lstStyle/>
        <a:p>
          <a:endParaRPr lang="en-US"/>
        </a:p>
      </dgm:t>
    </dgm:pt>
    <dgm:pt modelId="{C8C3C408-D5A1-D147-B901-FEA13C6500B0}" type="sibTrans" cxnId="{9ED6C7F9-D5B2-834E-A923-014F08FA5125}">
      <dgm:prSet/>
      <dgm:spPr/>
      <dgm:t>
        <a:bodyPr/>
        <a:lstStyle/>
        <a:p>
          <a:endParaRPr lang="en-US"/>
        </a:p>
      </dgm:t>
    </dgm:pt>
    <dgm:pt modelId="{79EC029E-5E9A-D34C-9DBF-542705BD24D7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F3A2A06D-64B1-4048-8E75-0180CFDB1EB9}" type="parTrans" cxnId="{5EA256CB-03CB-A345-A4F8-3E0B00FCF082}">
      <dgm:prSet/>
      <dgm:spPr/>
      <dgm:t>
        <a:bodyPr/>
        <a:lstStyle/>
        <a:p>
          <a:endParaRPr lang="en-US"/>
        </a:p>
      </dgm:t>
    </dgm:pt>
    <dgm:pt modelId="{8B868AD3-DCC5-DD40-B67F-1B963520FBB5}" type="sibTrans" cxnId="{5EA256CB-03CB-A345-A4F8-3E0B00FCF082}">
      <dgm:prSet/>
      <dgm:spPr/>
      <dgm:t>
        <a:bodyPr/>
        <a:lstStyle/>
        <a:p>
          <a:endParaRPr lang="en-US"/>
        </a:p>
      </dgm:t>
    </dgm:pt>
    <dgm:pt modelId="{0FCEA511-7E0F-6440-9C86-E7E0F445E168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3A58351C-14FE-134B-8A9C-870CFC592E33}" type="parTrans" cxnId="{15D85D42-72E4-EF47-AA29-9E4B17AA6DB9}">
      <dgm:prSet/>
      <dgm:spPr/>
      <dgm:t>
        <a:bodyPr/>
        <a:lstStyle/>
        <a:p>
          <a:endParaRPr lang="en-US"/>
        </a:p>
      </dgm:t>
    </dgm:pt>
    <dgm:pt modelId="{0E092E6F-4DDB-D54C-916A-F8282BF85F41}" type="sibTrans" cxnId="{15D85D42-72E4-EF47-AA29-9E4B17AA6DB9}">
      <dgm:prSet/>
      <dgm:spPr/>
      <dgm:t>
        <a:bodyPr/>
        <a:lstStyle/>
        <a:p>
          <a:endParaRPr lang="en-US"/>
        </a:p>
      </dgm:t>
    </dgm:pt>
    <dgm:pt modelId="{A8E3FB6E-9A69-2043-883E-6D7E8704FDF8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08C2D2F-231D-0748-ADF0-32C8B4661DB6}" type="parTrans" cxnId="{4F0E5C3F-AA8B-5442-AAAD-74489495E78C}">
      <dgm:prSet/>
      <dgm:spPr/>
      <dgm:t>
        <a:bodyPr/>
        <a:lstStyle/>
        <a:p>
          <a:endParaRPr lang="en-US"/>
        </a:p>
      </dgm:t>
    </dgm:pt>
    <dgm:pt modelId="{6FA1D7C2-15C5-794A-B382-C98807A421D8}" type="sibTrans" cxnId="{4F0E5C3F-AA8B-5442-AAAD-74489495E78C}">
      <dgm:prSet/>
      <dgm:spPr/>
      <dgm:t>
        <a:bodyPr/>
        <a:lstStyle/>
        <a:p>
          <a:endParaRPr lang="en-US"/>
        </a:p>
      </dgm:t>
    </dgm:pt>
    <dgm:pt modelId="{BB7F771A-03C5-8A49-A69E-8E1CA55A376A}">
      <dgm:prSet phldrT="[Text]"/>
      <dgm:spPr/>
      <dgm:t>
        <a:bodyPr/>
        <a:lstStyle/>
        <a:p>
          <a:r>
            <a:rPr lang="en-US" dirty="0"/>
            <a:t>Provide</a:t>
          </a:r>
        </a:p>
      </dgm:t>
    </dgm:pt>
    <dgm:pt modelId="{C37359EA-2876-484D-95F7-7F766049EC8B}" type="parTrans" cxnId="{9293F577-3F35-CE42-98CA-82BB80F92E9F}">
      <dgm:prSet/>
      <dgm:spPr/>
      <dgm:t>
        <a:bodyPr/>
        <a:lstStyle/>
        <a:p>
          <a:endParaRPr lang="en-US"/>
        </a:p>
      </dgm:t>
    </dgm:pt>
    <dgm:pt modelId="{55E978D0-AADF-D747-8763-FC9204916D25}" type="sibTrans" cxnId="{9293F577-3F35-CE42-98CA-82BB80F92E9F}">
      <dgm:prSet/>
      <dgm:spPr/>
      <dgm:t>
        <a:bodyPr/>
        <a:lstStyle/>
        <a:p>
          <a:endParaRPr lang="en-US"/>
        </a:p>
      </dgm:t>
    </dgm:pt>
    <dgm:pt modelId="{4B7568FA-0597-A046-9A2C-169C758F1077}">
      <dgm:prSet phldrT="[Text]"/>
      <dgm:spPr/>
      <dgm:t>
        <a:bodyPr/>
        <a:lstStyle/>
        <a:p>
          <a:r>
            <a:rPr lang="en-US" dirty="0"/>
            <a:t>Study</a:t>
          </a:r>
        </a:p>
      </dgm:t>
    </dgm:pt>
    <dgm:pt modelId="{1AE394C9-ED8E-A840-A9BD-E35C76C10DE9}" type="sibTrans" cxnId="{792BAEAD-A027-FA4E-BD70-F87B65149EAB}">
      <dgm:prSet/>
      <dgm:spPr/>
      <dgm:t>
        <a:bodyPr/>
        <a:lstStyle/>
        <a:p>
          <a:endParaRPr lang="en-US"/>
        </a:p>
      </dgm:t>
    </dgm:pt>
    <dgm:pt modelId="{879DECF7-85A4-3F40-8FA7-06D1B50E38E0}" type="parTrans" cxnId="{792BAEAD-A027-FA4E-BD70-F87B65149EAB}">
      <dgm:prSet/>
      <dgm:spPr/>
      <dgm:t>
        <a:bodyPr/>
        <a:lstStyle/>
        <a:p>
          <a:endParaRPr lang="en-US"/>
        </a:p>
      </dgm:t>
    </dgm:pt>
    <dgm:pt modelId="{56334192-4211-F441-9120-72576B415F7A}" type="pres">
      <dgm:prSet presAssocID="{9282AC44-57A5-9E49-AA5C-53114CE70AD3}" presName="linearFlow" presStyleCnt="0">
        <dgm:presLayoutVars>
          <dgm:dir/>
          <dgm:animLvl val="lvl"/>
          <dgm:resizeHandles val="exact"/>
        </dgm:presLayoutVars>
      </dgm:prSet>
      <dgm:spPr/>
    </dgm:pt>
    <dgm:pt modelId="{A8426D6C-1C25-E94A-96EC-9AADC938EB8D}" type="pres">
      <dgm:prSet presAssocID="{94FB0AA6-9992-B44B-9C10-3FE2CD10573A}" presName="composite" presStyleCnt="0"/>
      <dgm:spPr/>
    </dgm:pt>
    <dgm:pt modelId="{5357124E-75C9-0C40-8A36-072BA8589E6E}" type="pres">
      <dgm:prSet presAssocID="{94FB0AA6-9992-B44B-9C10-3FE2CD10573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177C374-F289-A842-A762-5AFB1449AC04}" type="pres">
      <dgm:prSet presAssocID="{94FB0AA6-9992-B44B-9C10-3FE2CD10573A}" presName="descendantText" presStyleLbl="alignAcc1" presStyleIdx="0" presStyleCnt="3">
        <dgm:presLayoutVars>
          <dgm:bulletEnabled val="1"/>
        </dgm:presLayoutVars>
      </dgm:prSet>
      <dgm:spPr/>
    </dgm:pt>
    <dgm:pt modelId="{AEECF1F2-7D86-3148-B2FE-16AF8CA0131A}" type="pres">
      <dgm:prSet presAssocID="{C8C3C408-D5A1-D147-B901-FEA13C6500B0}" presName="sp" presStyleCnt="0"/>
      <dgm:spPr/>
    </dgm:pt>
    <dgm:pt modelId="{7BB9E10F-EA1A-8E4D-8D33-FA327CD0C58A}" type="pres">
      <dgm:prSet presAssocID="{79EC029E-5E9A-D34C-9DBF-542705BD24D7}" presName="composite" presStyleCnt="0"/>
      <dgm:spPr/>
    </dgm:pt>
    <dgm:pt modelId="{9CF5AFA8-1F9A-6440-95D4-E0E90A07883D}" type="pres">
      <dgm:prSet presAssocID="{79EC029E-5E9A-D34C-9DBF-542705BD24D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9DE0385-48CE-D744-AD91-DD0C5577303E}" type="pres">
      <dgm:prSet presAssocID="{79EC029E-5E9A-D34C-9DBF-542705BD24D7}" presName="descendantText" presStyleLbl="alignAcc1" presStyleIdx="1" presStyleCnt="3">
        <dgm:presLayoutVars>
          <dgm:bulletEnabled val="1"/>
        </dgm:presLayoutVars>
      </dgm:prSet>
      <dgm:spPr/>
    </dgm:pt>
    <dgm:pt modelId="{4F2EE4E5-A515-D142-9EB9-A679E89A2BED}" type="pres">
      <dgm:prSet presAssocID="{8B868AD3-DCC5-DD40-B67F-1B963520FBB5}" presName="sp" presStyleCnt="0"/>
      <dgm:spPr/>
    </dgm:pt>
    <dgm:pt modelId="{3179DD9B-8D5D-2C43-A5A6-EDB327ED5541}" type="pres">
      <dgm:prSet presAssocID="{A8E3FB6E-9A69-2043-883E-6D7E8704FDF8}" presName="composite" presStyleCnt="0"/>
      <dgm:spPr/>
    </dgm:pt>
    <dgm:pt modelId="{91BDCC23-8583-A645-91C8-DFB4E9C6540C}" type="pres">
      <dgm:prSet presAssocID="{A8E3FB6E-9A69-2043-883E-6D7E8704FDF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299B99A-B260-B245-A9AD-4BA884DE8053}" type="pres">
      <dgm:prSet presAssocID="{A8E3FB6E-9A69-2043-883E-6D7E8704FDF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5B77304-A068-5847-BA74-81D638518378}" type="presOf" srcId="{79EC029E-5E9A-D34C-9DBF-542705BD24D7}" destId="{9CF5AFA8-1F9A-6440-95D4-E0E90A07883D}" srcOrd="0" destOrd="0" presId="urn:microsoft.com/office/officeart/2005/8/layout/chevron2"/>
    <dgm:cxn modelId="{A0C3301F-5A66-294D-ADF8-E526FC458818}" type="presOf" srcId="{0FCEA511-7E0F-6440-9C86-E7E0F445E168}" destId="{F9DE0385-48CE-D744-AD91-DD0C5577303E}" srcOrd="0" destOrd="0" presId="urn:microsoft.com/office/officeart/2005/8/layout/chevron2"/>
    <dgm:cxn modelId="{4F0E5C3F-AA8B-5442-AAAD-74489495E78C}" srcId="{9282AC44-57A5-9E49-AA5C-53114CE70AD3}" destId="{A8E3FB6E-9A69-2043-883E-6D7E8704FDF8}" srcOrd="2" destOrd="0" parTransId="{008C2D2F-231D-0748-ADF0-32C8B4661DB6}" sibTransId="{6FA1D7C2-15C5-794A-B382-C98807A421D8}"/>
    <dgm:cxn modelId="{15D85D42-72E4-EF47-AA29-9E4B17AA6DB9}" srcId="{79EC029E-5E9A-D34C-9DBF-542705BD24D7}" destId="{0FCEA511-7E0F-6440-9C86-E7E0F445E168}" srcOrd="0" destOrd="0" parTransId="{3A58351C-14FE-134B-8A9C-870CFC592E33}" sibTransId="{0E092E6F-4DDB-D54C-916A-F8282BF85F41}"/>
    <dgm:cxn modelId="{027A6D62-6DEF-2F4E-9486-F4F62561442B}" type="presOf" srcId="{A8E3FB6E-9A69-2043-883E-6D7E8704FDF8}" destId="{91BDCC23-8583-A645-91C8-DFB4E9C6540C}" srcOrd="0" destOrd="0" presId="urn:microsoft.com/office/officeart/2005/8/layout/chevron2"/>
    <dgm:cxn modelId="{D6927465-4E7C-4F49-8686-677114B39BC2}" type="presOf" srcId="{BB7F771A-03C5-8A49-A69E-8E1CA55A376A}" destId="{1299B99A-B260-B245-A9AD-4BA884DE8053}" srcOrd="0" destOrd="0" presId="urn:microsoft.com/office/officeart/2005/8/layout/chevron2"/>
    <dgm:cxn modelId="{3770536E-FEEA-9B4E-80E7-5F31296B3675}" type="presOf" srcId="{9282AC44-57A5-9E49-AA5C-53114CE70AD3}" destId="{56334192-4211-F441-9120-72576B415F7A}" srcOrd="0" destOrd="0" presId="urn:microsoft.com/office/officeart/2005/8/layout/chevron2"/>
    <dgm:cxn modelId="{9293F577-3F35-CE42-98CA-82BB80F92E9F}" srcId="{A8E3FB6E-9A69-2043-883E-6D7E8704FDF8}" destId="{BB7F771A-03C5-8A49-A69E-8E1CA55A376A}" srcOrd="0" destOrd="0" parTransId="{C37359EA-2876-484D-95F7-7F766049EC8B}" sibTransId="{55E978D0-AADF-D747-8763-FC9204916D25}"/>
    <dgm:cxn modelId="{12B6CF8E-A877-3C41-8FF9-82FA95EB434C}" type="presOf" srcId="{94FB0AA6-9992-B44B-9C10-3FE2CD10573A}" destId="{5357124E-75C9-0C40-8A36-072BA8589E6E}" srcOrd="0" destOrd="0" presId="urn:microsoft.com/office/officeart/2005/8/layout/chevron2"/>
    <dgm:cxn modelId="{792BAEAD-A027-FA4E-BD70-F87B65149EAB}" srcId="{94FB0AA6-9992-B44B-9C10-3FE2CD10573A}" destId="{4B7568FA-0597-A046-9A2C-169C758F1077}" srcOrd="0" destOrd="0" parTransId="{879DECF7-85A4-3F40-8FA7-06D1B50E38E0}" sibTransId="{1AE394C9-ED8E-A840-A9BD-E35C76C10DE9}"/>
    <dgm:cxn modelId="{5EA256CB-03CB-A345-A4F8-3E0B00FCF082}" srcId="{9282AC44-57A5-9E49-AA5C-53114CE70AD3}" destId="{79EC029E-5E9A-D34C-9DBF-542705BD24D7}" srcOrd="1" destOrd="0" parTransId="{F3A2A06D-64B1-4048-8E75-0180CFDB1EB9}" sibTransId="{8B868AD3-DCC5-DD40-B67F-1B963520FBB5}"/>
    <dgm:cxn modelId="{5C0B1BDD-2DCF-E442-AB6B-72CFF33AB1FE}" type="presOf" srcId="{4B7568FA-0597-A046-9A2C-169C758F1077}" destId="{F177C374-F289-A842-A762-5AFB1449AC04}" srcOrd="0" destOrd="0" presId="urn:microsoft.com/office/officeart/2005/8/layout/chevron2"/>
    <dgm:cxn modelId="{9ED6C7F9-D5B2-834E-A923-014F08FA5125}" srcId="{9282AC44-57A5-9E49-AA5C-53114CE70AD3}" destId="{94FB0AA6-9992-B44B-9C10-3FE2CD10573A}" srcOrd="0" destOrd="0" parTransId="{7C3F86EE-473B-BF41-96DB-EF695B7DC006}" sibTransId="{C8C3C408-D5A1-D147-B901-FEA13C6500B0}"/>
    <dgm:cxn modelId="{D0ACBAC8-4579-1F4C-B828-E0A3C3CA0425}" type="presParOf" srcId="{56334192-4211-F441-9120-72576B415F7A}" destId="{A8426D6C-1C25-E94A-96EC-9AADC938EB8D}" srcOrd="0" destOrd="0" presId="urn:microsoft.com/office/officeart/2005/8/layout/chevron2"/>
    <dgm:cxn modelId="{DBA830D9-17E9-E747-9DA9-E524DC7950C4}" type="presParOf" srcId="{A8426D6C-1C25-E94A-96EC-9AADC938EB8D}" destId="{5357124E-75C9-0C40-8A36-072BA8589E6E}" srcOrd="0" destOrd="0" presId="urn:microsoft.com/office/officeart/2005/8/layout/chevron2"/>
    <dgm:cxn modelId="{44384830-C8EA-4744-A117-DD7F79DFCDA9}" type="presParOf" srcId="{A8426D6C-1C25-E94A-96EC-9AADC938EB8D}" destId="{F177C374-F289-A842-A762-5AFB1449AC04}" srcOrd="1" destOrd="0" presId="urn:microsoft.com/office/officeart/2005/8/layout/chevron2"/>
    <dgm:cxn modelId="{85D585FE-8D98-A74B-94EB-58293B16A580}" type="presParOf" srcId="{56334192-4211-F441-9120-72576B415F7A}" destId="{AEECF1F2-7D86-3148-B2FE-16AF8CA0131A}" srcOrd="1" destOrd="0" presId="urn:microsoft.com/office/officeart/2005/8/layout/chevron2"/>
    <dgm:cxn modelId="{BCCD84EF-D230-6743-B627-42DD13011C87}" type="presParOf" srcId="{56334192-4211-F441-9120-72576B415F7A}" destId="{7BB9E10F-EA1A-8E4D-8D33-FA327CD0C58A}" srcOrd="2" destOrd="0" presId="urn:microsoft.com/office/officeart/2005/8/layout/chevron2"/>
    <dgm:cxn modelId="{0E1155BE-D2E1-6F4D-85D5-45BCF129C0DA}" type="presParOf" srcId="{7BB9E10F-EA1A-8E4D-8D33-FA327CD0C58A}" destId="{9CF5AFA8-1F9A-6440-95D4-E0E90A07883D}" srcOrd="0" destOrd="0" presId="urn:microsoft.com/office/officeart/2005/8/layout/chevron2"/>
    <dgm:cxn modelId="{4DA9EA37-ECF3-4848-8728-15F5379B2992}" type="presParOf" srcId="{7BB9E10F-EA1A-8E4D-8D33-FA327CD0C58A}" destId="{F9DE0385-48CE-D744-AD91-DD0C5577303E}" srcOrd="1" destOrd="0" presId="urn:microsoft.com/office/officeart/2005/8/layout/chevron2"/>
    <dgm:cxn modelId="{5145E8C1-82AD-6D47-84C6-94C89F7C87AD}" type="presParOf" srcId="{56334192-4211-F441-9120-72576B415F7A}" destId="{4F2EE4E5-A515-D142-9EB9-A679E89A2BED}" srcOrd="3" destOrd="0" presId="urn:microsoft.com/office/officeart/2005/8/layout/chevron2"/>
    <dgm:cxn modelId="{FA5A4611-BDD7-E344-83E7-A0A64058D608}" type="presParOf" srcId="{56334192-4211-F441-9120-72576B415F7A}" destId="{3179DD9B-8D5D-2C43-A5A6-EDB327ED5541}" srcOrd="4" destOrd="0" presId="urn:microsoft.com/office/officeart/2005/8/layout/chevron2"/>
    <dgm:cxn modelId="{1622189E-B787-4546-A748-FEB52C1A8E34}" type="presParOf" srcId="{3179DD9B-8D5D-2C43-A5A6-EDB327ED5541}" destId="{91BDCC23-8583-A645-91C8-DFB4E9C6540C}" srcOrd="0" destOrd="0" presId="urn:microsoft.com/office/officeart/2005/8/layout/chevron2"/>
    <dgm:cxn modelId="{0DA76A79-4EE0-B344-AC22-00C8F8A36C43}" type="presParOf" srcId="{3179DD9B-8D5D-2C43-A5A6-EDB327ED5541}" destId="{1299B99A-B260-B245-A9AD-4BA884DE805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7124E-75C9-0C40-8A36-072BA8589E6E}">
      <dsp:nvSpPr>
        <dsp:cNvPr id="0" name=""/>
        <dsp:cNvSpPr/>
      </dsp:nvSpPr>
      <dsp:spPr>
        <a:xfrm rot="5400000">
          <a:off x="-177009" y="177648"/>
          <a:ext cx="1180060" cy="8260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 rot="-5400000">
        <a:off x="0" y="413660"/>
        <a:ext cx="826042" cy="354018"/>
      </dsp:txXfrm>
    </dsp:sp>
    <dsp:sp modelId="{F177C374-F289-A842-A762-5AFB1449AC04}">
      <dsp:nvSpPr>
        <dsp:cNvPr id="0" name=""/>
        <dsp:cNvSpPr/>
      </dsp:nvSpPr>
      <dsp:spPr>
        <a:xfrm rot="5400000">
          <a:off x="2120973" y="-1294291"/>
          <a:ext cx="767039" cy="33569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Study</a:t>
          </a:r>
        </a:p>
      </dsp:txBody>
      <dsp:txXfrm rot="-5400000">
        <a:off x="826042" y="38084"/>
        <a:ext cx="3319457" cy="692151"/>
      </dsp:txXfrm>
    </dsp:sp>
    <dsp:sp modelId="{9CF5AFA8-1F9A-6440-95D4-E0E90A07883D}">
      <dsp:nvSpPr>
        <dsp:cNvPr id="0" name=""/>
        <dsp:cNvSpPr/>
      </dsp:nvSpPr>
      <dsp:spPr>
        <a:xfrm rot="5400000">
          <a:off x="-177009" y="1156306"/>
          <a:ext cx="1180060" cy="8260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 rot="-5400000">
        <a:off x="0" y="1392318"/>
        <a:ext cx="826042" cy="354018"/>
      </dsp:txXfrm>
    </dsp:sp>
    <dsp:sp modelId="{F9DE0385-48CE-D744-AD91-DD0C5577303E}">
      <dsp:nvSpPr>
        <dsp:cNvPr id="0" name=""/>
        <dsp:cNvSpPr/>
      </dsp:nvSpPr>
      <dsp:spPr>
        <a:xfrm rot="5400000">
          <a:off x="2120973" y="-315633"/>
          <a:ext cx="767039" cy="33569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Interpret</a:t>
          </a:r>
        </a:p>
      </dsp:txBody>
      <dsp:txXfrm rot="-5400000">
        <a:off x="826042" y="1016742"/>
        <a:ext cx="3319457" cy="692151"/>
      </dsp:txXfrm>
    </dsp:sp>
    <dsp:sp modelId="{91BDCC23-8583-A645-91C8-DFB4E9C6540C}">
      <dsp:nvSpPr>
        <dsp:cNvPr id="0" name=""/>
        <dsp:cNvSpPr/>
      </dsp:nvSpPr>
      <dsp:spPr>
        <a:xfrm rot="5400000">
          <a:off x="-177009" y="2134963"/>
          <a:ext cx="1180060" cy="8260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 rot="-5400000">
        <a:off x="0" y="2370975"/>
        <a:ext cx="826042" cy="354018"/>
      </dsp:txXfrm>
    </dsp:sp>
    <dsp:sp modelId="{1299B99A-B260-B245-A9AD-4BA884DE8053}">
      <dsp:nvSpPr>
        <dsp:cNvPr id="0" name=""/>
        <dsp:cNvSpPr/>
      </dsp:nvSpPr>
      <dsp:spPr>
        <a:xfrm rot="5400000">
          <a:off x="2120973" y="663023"/>
          <a:ext cx="767039" cy="33569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Provide</a:t>
          </a:r>
        </a:p>
      </dsp:txBody>
      <dsp:txXfrm rot="-5400000">
        <a:off x="826042" y="1995398"/>
        <a:ext cx="3319457" cy="692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99C0-88FC-D343-B6B1-9EE2E9AA8702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C1FBA-CE12-D84B-B414-826C2758F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6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42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21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8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78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4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3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01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8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06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21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29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C1FBA-CE12-D84B-B414-826C2758F3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4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8FBE-85B0-4F48-9833-0B43B1042B83}" type="datetime1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0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31A6-2258-5F4C-9FF6-B4F5647B93D5}" type="datetime1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19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A9051-7A23-7347-8315-45C9BB197374}" type="datetime1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2036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253A-398D-F942-9C1A-F131513A8116}" type="datetime1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27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E084-136E-674E-B155-F093E626D856}" type="datetime1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696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8FBA-5B57-4843-AA31-0B5852C5106F}" type="datetime1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98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B0E8-C980-0B4A-9363-CE0FD72A1223}" type="datetime1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44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F825-7DB6-8744-98E8-BAD138C77AD9}" type="datetime1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15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611E-1DAA-0743-A177-360E4108457B}" type="datetime1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9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3532-3EAA-9344-9CB3-6ECCF9CA5277}" type="datetime1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6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1D38-60B8-E640-BF33-B1BBF1FAF393}" type="datetime1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2FF2-0485-9E48-A7F5-230464E6F6BA}" type="datetime1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8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9CB-C6AC-D84D-BD35-328911DA239C}" type="datetime1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8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C22C6-B1D6-BF4A-A196-6F5ADAE8F20F}" type="datetime1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16-75C8-CF47-882B-7C97F3CBEBAC}" type="datetime1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4A3E-BDB1-AE41-809B-A25A6DBC61FC}" type="datetime1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ACCB0-EFA0-BF41-9FD9-674C9C1BE39F}" type="datetime1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DB88D7-67DC-9B4C-831C-6D99FDE2E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fif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fif"/><Relationship Id="rId4" Type="http://schemas.openxmlformats.org/officeDocument/2006/relationships/image" Target="../media/image37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f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fif"/><Relationship Id="rId5" Type="http://schemas.openxmlformats.org/officeDocument/2006/relationships/image" Target="../media/image48.jfif"/><Relationship Id="rId10" Type="http://schemas.openxmlformats.org/officeDocument/2006/relationships/image" Target="../media/image53.jpeg"/><Relationship Id="rId4" Type="http://schemas.openxmlformats.org/officeDocument/2006/relationships/image" Target="../media/image47.jfif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lava18/google-play-store-app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www.kaggle.com/datasets/sdkruse/google-play-permissions-data" TargetMode="Externa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E0FB-6952-2FE6-A931-F06E6C3F0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1691" y="1166219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Comprehensive Analysis of Google Play Store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46A63-1045-31A4-FAAF-31BC6DC7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2691" y="4085113"/>
            <a:ext cx="5965371" cy="23876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Presented by</a:t>
            </a:r>
          </a:p>
          <a:p>
            <a:pPr algn="ctr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Siva Sai Prabhu Teja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Kondapalli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Aparna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Virupakshi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Pravallika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Isukapalli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Madan Sai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Daram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Ibrahim Uddin Mohammed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848B0-6F27-A546-2768-D61D08C6C4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9988" y="0"/>
            <a:ext cx="2908264" cy="24464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37020-502F-C7A8-4CC8-FB651CCDE624}"/>
              </a:ext>
            </a:extLst>
          </p:cNvPr>
          <p:cNvSpPr txBox="1"/>
          <p:nvPr/>
        </p:nvSpPr>
        <p:spPr>
          <a:xfrm>
            <a:off x="1728092" y="4393871"/>
            <a:ext cx="2711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Guided by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Giri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Narasimhan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5692-267A-1649-DFD5-510B0A1B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8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103" y="6127034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Reviews</a:t>
            </a: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98B3E65-CACE-A07D-BFFE-4CB5CF3F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127034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A3A0B0-1A32-FE8D-443D-13A048D9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89" y="888340"/>
            <a:ext cx="7170509" cy="42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DA85C-35A4-14C6-59C4-A5C62AA7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18" y="780615"/>
            <a:ext cx="8269030" cy="4710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5E509C-E6A9-C115-C2EC-77C781A07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90" y="716242"/>
            <a:ext cx="8571546" cy="5102352"/>
          </a:xfrm>
          <a:prstGeom prst="rect">
            <a:avLst/>
          </a:prstGeom>
        </p:spPr>
      </p:pic>
      <p:pic>
        <p:nvPicPr>
          <p:cNvPr id="15" name="Picture 2" descr="Word cloud for the corpus of reviews-----Heading">
            <a:extLst>
              <a:ext uri="{FF2B5EF4-FFF2-40B4-BE49-F238E27FC236}">
                <a16:creationId xmlns:a16="http://schemas.microsoft.com/office/drawing/2014/main" id="{35BB79E9-556E-98A8-3E36-AA4B673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16" y="716242"/>
            <a:ext cx="8841284" cy="510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9C77F6-E5F7-7504-E1EB-169B9368E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55" y="603141"/>
            <a:ext cx="8954151" cy="558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3FEA67-815F-B57F-D8B2-03B68ECB9D32}"/>
              </a:ext>
            </a:extLst>
          </p:cNvPr>
          <p:cNvSpPr txBox="1"/>
          <p:nvPr/>
        </p:nvSpPr>
        <p:spPr>
          <a:xfrm>
            <a:off x="126493" y="807418"/>
            <a:ext cx="2983326" cy="444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 high reviews dictate anything? 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Are reviews subjective?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At what brackets reviews are high?</a:t>
            </a:r>
          </a:p>
        </p:txBody>
      </p:sp>
    </p:spTree>
    <p:extLst>
      <p:ext uri="{BB962C8B-B14F-4D97-AF65-F5344CB8AC3E}">
        <p14:creationId xmlns:p14="http://schemas.microsoft.com/office/powerpoint/2010/main" val="8442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676" y="6061223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</a:t>
            </a: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012CF-217A-81FA-E21C-A35517995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65" y="751648"/>
            <a:ext cx="4699000" cy="469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4FA95-4C9B-D030-EC43-BAED05980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56" y="746564"/>
            <a:ext cx="5461370" cy="470408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BCEBBD-9D92-AACD-5A80-6BE40901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65" y="6121904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11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AEC333-6282-9D28-5A39-5537593F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73" y="741816"/>
            <a:ext cx="9317916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5F82F-A995-BFB4-3526-9B2C92235851}"/>
              </a:ext>
            </a:extLst>
          </p:cNvPr>
          <p:cNvSpPr txBox="1"/>
          <p:nvPr/>
        </p:nvSpPr>
        <p:spPr>
          <a:xfrm>
            <a:off x="158611" y="2614614"/>
            <a:ext cx="2532593" cy="95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Optimal size range?</a:t>
            </a:r>
          </a:p>
        </p:txBody>
      </p:sp>
    </p:spTree>
    <p:extLst>
      <p:ext uri="{BB962C8B-B14F-4D97-AF65-F5344CB8AC3E}">
        <p14:creationId xmlns:p14="http://schemas.microsoft.com/office/powerpoint/2010/main" val="226423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63" y="6164462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Rating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0B375-3985-FF39-80A7-F032C58F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4221"/>
            <a:ext cx="4451350" cy="425386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BAA508-9B19-BE4C-C3FE-88F74A80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31798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12</a:t>
            </a:fld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94606E-EB85-3A4B-9BD4-0C077C4C0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85" y="319561"/>
            <a:ext cx="4451350" cy="512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A85238-3AEA-AC8B-3D3C-D1CC1AED1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27" y="352913"/>
            <a:ext cx="8116661" cy="5095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AB3D4-9E48-3976-2931-1B6F6C8369EA}"/>
              </a:ext>
            </a:extLst>
          </p:cNvPr>
          <p:cNvSpPr txBox="1"/>
          <p:nvPr/>
        </p:nvSpPr>
        <p:spPr>
          <a:xfrm>
            <a:off x="148408" y="2883823"/>
            <a:ext cx="3094842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Best content rating out of five?</a:t>
            </a:r>
          </a:p>
        </p:txBody>
      </p:sp>
    </p:spTree>
    <p:extLst>
      <p:ext uri="{BB962C8B-B14F-4D97-AF65-F5344CB8AC3E}">
        <p14:creationId xmlns:p14="http://schemas.microsoft.com/office/powerpoint/2010/main" val="20493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788" y="608322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Installs</a:t>
            </a: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3FBA4-24E7-22BB-3215-7727CB80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056475"/>
            <a:ext cx="779767" cy="506276"/>
          </a:xfrm>
        </p:spPr>
        <p:txBody>
          <a:bodyPr/>
          <a:lstStyle/>
          <a:p>
            <a:fld id="{09DB88D7-67DC-9B4C-831C-6D99FDE2E327}" type="slidenum">
              <a:rPr lang="en-US" smtClean="0"/>
              <a:t>13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FAA3108-79CD-0742-3AA6-FAD766D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16" y="1238372"/>
            <a:ext cx="8575041" cy="38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0997AEE5-FD4E-562A-4A09-B329E8B18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616" y="835802"/>
            <a:ext cx="8575041" cy="4492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B0C5EA-143A-205E-CECC-DEA269A059E0}"/>
              </a:ext>
            </a:extLst>
          </p:cNvPr>
          <p:cNvSpPr txBox="1"/>
          <p:nvPr/>
        </p:nvSpPr>
        <p:spPr>
          <a:xfrm>
            <a:off x="182880" y="1931015"/>
            <a:ext cx="2872053" cy="377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 the below factors affect Installs?</a:t>
            </a:r>
          </a:p>
          <a:p>
            <a:pPr marL="1200150" lvl="2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Rating</a:t>
            </a:r>
          </a:p>
          <a:p>
            <a:pPr marL="1200150" lvl="2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 Count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9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788" y="6061223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Type</a:t>
            </a: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FD0AD7B-0703-6AFE-4C9A-7123E00D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88" y="6131798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14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E5AF5D4-BC85-DC47-C95C-C6FB7897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0" y="1841742"/>
            <a:ext cx="4492575" cy="26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95AFA-AAD0-ECFE-CA62-EFAD3291D75E}"/>
              </a:ext>
            </a:extLst>
          </p:cNvPr>
          <p:cNvSpPr txBox="1"/>
          <p:nvPr/>
        </p:nvSpPr>
        <p:spPr>
          <a:xfrm>
            <a:off x="263734" y="2133619"/>
            <a:ext cx="2698219" cy="2594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Which type has huge occupancy?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Paid or Free?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B5EB9B-4D47-2932-2CEA-7686BC1C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72" y="970285"/>
            <a:ext cx="5122653" cy="472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B059F2E-3EB2-5F24-68B3-E0A424D3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298" y="931074"/>
            <a:ext cx="8406945" cy="49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71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10" y="6061222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82FB9-14F6-CA76-DF97-0B7951902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78" y="527735"/>
            <a:ext cx="5575300" cy="5533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03A2D3-66E7-6D49-4937-17F6595DD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78" y="522987"/>
            <a:ext cx="5575300" cy="5560182"/>
          </a:xfrm>
          <a:prstGeom prst="rect">
            <a:avLst/>
          </a:prstGeom>
        </p:spPr>
      </p:pic>
      <p:sp>
        <p:nvSpPr>
          <p:cNvPr id="34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90A5B-5FDB-5C24-1482-8998CA91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0" y="6083169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C850A-F362-7FF5-B19C-F70A63FDD87F}"/>
              </a:ext>
            </a:extLst>
          </p:cNvPr>
          <p:cNvSpPr txBox="1"/>
          <p:nvPr/>
        </p:nvSpPr>
        <p:spPr>
          <a:xfrm>
            <a:off x="384403" y="2934495"/>
            <a:ext cx="5158053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Best price bracket?</a:t>
            </a:r>
          </a:p>
        </p:txBody>
      </p:sp>
    </p:spTree>
    <p:extLst>
      <p:ext uri="{BB962C8B-B14F-4D97-AF65-F5344CB8AC3E}">
        <p14:creationId xmlns:p14="http://schemas.microsoft.com/office/powerpoint/2010/main" val="115580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63" y="6164462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Genres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FCA76C6-2D5C-4C8B-5E3C-A592C3D9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373" y="6131798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16</a:t>
            </a:fld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A037F11-4DDE-591E-24A9-E78A9E951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28" y="1343017"/>
            <a:ext cx="8057208" cy="34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87DF0FA6-4C6A-6238-D13E-78E9D1DA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768" y="913469"/>
            <a:ext cx="8262859" cy="396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2013DC79-82E8-4843-1A3B-DC73B2E90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499" y="717405"/>
            <a:ext cx="8517127" cy="431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321BFE68-3924-31F8-F87F-DB38FC75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42" y="727848"/>
            <a:ext cx="8984150" cy="433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39972F-7583-9CF1-25B2-9236B24BA525}"/>
              </a:ext>
            </a:extLst>
          </p:cNvPr>
          <p:cNvSpPr txBox="1"/>
          <p:nvPr/>
        </p:nvSpPr>
        <p:spPr>
          <a:xfrm>
            <a:off x="151829" y="2784839"/>
            <a:ext cx="3094842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Genre to be exploited by the developer? </a:t>
            </a:r>
          </a:p>
        </p:txBody>
      </p:sp>
    </p:spTree>
    <p:extLst>
      <p:ext uri="{BB962C8B-B14F-4D97-AF65-F5344CB8AC3E}">
        <p14:creationId xmlns:p14="http://schemas.microsoft.com/office/powerpoint/2010/main" val="391267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63" y="6164462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Android Version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B0110E-EDA2-1FD1-E36C-DD9D137A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542" y="6131798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17</a:t>
            </a:fld>
            <a:endParaRPr lang="en-US"/>
          </a:p>
        </p:txBody>
      </p:sp>
      <p:pic>
        <p:nvPicPr>
          <p:cNvPr id="10242" name="Picture 2" descr="&#10;">
            <a:extLst>
              <a:ext uri="{FF2B5EF4-FFF2-40B4-BE49-F238E27FC236}">
                <a16:creationId xmlns:a16="http://schemas.microsoft.com/office/drawing/2014/main" id="{8B361B1B-B1F6-78D8-9C85-366EAE91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479" y="951450"/>
            <a:ext cx="3906757" cy="475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99A17F1-6F0C-0C32-319B-BAEE4B241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48" y="951450"/>
            <a:ext cx="8183277" cy="47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7DC01A7-20D5-E7DD-2D81-C2BBB3946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77" y="558585"/>
            <a:ext cx="8242417" cy="53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9B4DB-99D9-51D9-2977-63E37A51602A}"/>
              </a:ext>
            </a:extLst>
          </p:cNvPr>
          <p:cNvSpPr txBox="1"/>
          <p:nvPr/>
        </p:nvSpPr>
        <p:spPr>
          <a:xfrm>
            <a:off x="212451" y="2784839"/>
            <a:ext cx="3094842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Range of backward compatibility?</a:t>
            </a:r>
          </a:p>
        </p:txBody>
      </p:sp>
    </p:spTree>
    <p:extLst>
      <p:ext uri="{BB962C8B-B14F-4D97-AF65-F5344CB8AC3E}">
        <p14:creationId xmlns:p14="http://schemas.microsoft.com/office/powerpoint/2010/main" val="14620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63" y="6164462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Sentiment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CB0A-4D9D-A5FF-1C2B-D779D7326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60" y="1316891"/>
            <a:ext cx="5810250" cy="4162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6204A-CF8C-6D9E-4359-378AFCE88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60" y="876646"/>
            <a:ext cx="5908604" cy="460267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3BF2F3-65B4-C56B-3C64-476E74F0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012" y="6131798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48DD2D-5685-33CA-4302-A8464E861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72" y="876646"/>
            <a:ext cx="8906288" cy="4792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E7B7E-115E-55E2-663E-6CB5174B9E0D}"/>
              </a:ext>
            </a:extLst>
          </p:cNvPr>
          <p:cNvSpPr txBox="1"/>
          <p:nvPr/>
        </p:nvSpPr>
        <p:spPr>
          <a:xfrm>
            <a:off x="91440" y="2784839"/>
            <a:ext cx="3094842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does sentiment polarity reveal?</a:t>
            </a:r>
          </a:p>
        </p:txBody>
      </p:sp>
    </p:spTree>
    <p:extLst>
      <p:ext uri="{BB962C8B-B14F-4D97-AF65-F5344CB8AC3E}">
        <p14:creationId xmlns:p14="http://schemas.microsoft.com/office/powerpoint/2010/main" val="192690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35" y="6150015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In_app_adds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In_app_purchases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A350-5B8D-77BF-84CD-3C531389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49330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19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35ADA03-C5BD-D9F2-EF5B-4006296FA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344" y="669798"/>
            <a:ext cx="8209056" cy="429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825ED321-677B-62F4-7DDB-0ABA93A5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80" y="669798"/>
            <a:ext cx="8760780" cy="458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8DF64-115F-A9D4-B64A-71B82817A1AE}"/>
              </a:ext>
            </a:extLst>
          </p:cNvPr>
          <p:cNvSpPr txBox="1"/>
          <p:nvPr/>
        </p:nvSpPr>
        <p:spPr>
          <a:xfrm>
            <a:off x="156098" y="2577090"/>
            <a:ext cx="3094842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 in-app ads or purchases have an impact on Installs?</a:t>
            </a:r>
          </a:p>
        </p:txBody>
      </p:sp>
    </p:spTree>
    <p:extLst>
      <p:ext uri="{BB962C8B-B14F-4D97-AF65-F5344CB8AC3E}">
        <p14:creationId xmlns:p14="http://schemas.microsoft.com/office/powerpoint/2010/main" val="227755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C8F4-48E0-E58C-7558-905862C4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034" y="696456"/>
            <a:ext cx="8820615" cy="91290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3C5EE-2EE5-D350-BCA5-9C5896342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034" y="1828801"/>
            <a:ext cx="9846527" cy="47950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 &amp; Background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Aim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Motivation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Techniques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 Data Analysis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&amp; Discussions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 &amp;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98ECA-287E-B664-FBAA-B56DCDC9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23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35" y="6150015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Category</a:t>
            </a:r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13CE3B6-A066-572F-A803-DD5E4CB5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31798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20</a:t>
            </a:fld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903CD84-525C-7E6C-5992-352ABF90A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954" y="1680334"/>
            <a:ext cx="7647032" cy="32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7F855BCD-23DB-73B5-7B57-8DA353DB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58" y="1552179"/>
            <a:ext cx="8102423" cy="3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32D1B62B-C58F-5252-14A8-F1EEFA9C4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38" y="1588460"/>
            <a:ext cx="8177043" cy="351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0F9B72C5-72A3-E4F7-15EE-B31853BCB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988" y="1469246"/>
            <a:ext cx="8214355" cy="4221138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5E26B733-D54C-173B-58A1-CDDA13ABE5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814"/>
          <a:stretch/>
        </p:blipFill>
        <p:spPr>
          <a:xfrm>
            <a:off x="3558327" y="1253182"/>
            <a:ext cx="8246016" cy="4653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46C749-1DA7-CE61-EA31-AEDCD440795E}"/>
              </a:ext>
            </a:extLst>
          </p:cNvPr>
          <p:cNvSpPr txBox="1"/>
          <p:nvPr/>
        </p:nvSpPr>
        <p:spPr>
          <a:xfrm>
            <a:off x="279417" y="2893965"/>
            <a:ext cx="3094842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Category to be exploited by the developer? </a:t>
            </a:r>
          </a:p>
        </p:txBody>
      </p:sp>
    </p:spTree>
    <p:extLst>
      <p:ext uri="{BB962C8B-B14F-4D97-AF65-F5344CB8AC3E}">
        <p14:creationId xmlns:p14="http://schemas.microsoft.com/office/powerpoint/2010/main" val="34490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35" y="6150015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Game Category</a:t>
            </a:r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48B76-D2F4-DE36-A519-1AD140750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300" y="2171888"/>
            <a:ext cx="5701420" cy="2416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8FA94-CD25-DF15-402D-D700846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77" y="2171888"/>
            <a:ext cx="6850266" cy="2416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E55980-28BF-FE67-A2E7-0D709B61E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77" y="2167140"/>
            <a:ext cx="6859057" cy="2441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6D8D3-DD72-2B81-46F4-861EBBB0E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77" y="1131730"/>
            <a:ext cx="6987745" cy="444398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218D2B7-D9FC-2FFD-A4FC-8194C707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" y="6103292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76A22-ECFC-CC5B-3CF1-2BEC28BE7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097" y="718827"/>
            <a:ext cx="7130555" cy="5007443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18FC57-AE2A-C561-4131-22F6B949C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548" y="676043"/>
            <a:ext cx="8437713" cy="50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4A80-33CF-9263-7D32-EFF062B112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09" y="567502"/>
            <a:ext cx="8534254" cy="5088522"/>
          </a:xfrm>
          <a:prstGeom prst="rect">
            <a:avLst/>
          </a:prstGeom>
          <a:noFill/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3A38AAD5-B30D-1F01-9513-6C04A3E5D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63" y="346873"/>
            <a:ext cx="8672000" cy="575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EEF13-F4C6-D752-2222-035BCE81B22F}"/>
              </a:ext>
            </a:extLst>
          </p:cNvPr>
          <p:cNvSpPr txBox="1"/>
          <p:nvPr/>
        </p:nvSpPr>
        <p:spPr>
          <a:xfrm>
            <a:off x="104739" y="2784839"/>
            <a:ext cx="3094842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dive analysis on the major category</a:t>
            </a:r>
          </a:p>
        </p:txBody>
      </p:sp>
    </p:spTree>
    <p:extLst>
      <p:ext uri="{BB962C8B-B14F-4D97-AF65-F5344CB8AC3E}">
        <p14:creationId xmlns:p14="http://schemas.microsoft.com/office/powerpoint/2010/main" val="1452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A2A28-2D5F-AD99-08FF-D02A7273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29B7-E40B-1EAF-194B-928CDDC83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025" y="5117410"/>
            <a:ext cx="3094842" cy="1826586"/>
          </a:xfrm>
        </p:spPr>
        <p:txBody>
          <a:bodyPr>
            <a:normAutofit/>
          </a:bodyPr>
          <a:lstStyle/>
          <a:p>
            <a:r>
              <a:rPr lang="en-US" dirty="0"/>
              <a:t>Rating</a:t>
            </a:r>
          </a:p>
          <a:p>
            <a:r>
              <a:rPr lang="en-US" dirty="0"/>
              <a:t>Installs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290223-6546-B05A-FBE8-04C0C041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115063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99DA8-46DA-6129-6A40-E4B53210F039}"/>
              </a:ext>
            </a:extLst>
          </p:cNvPr>
          <p:cNvSpPr txBox="1"/>
          <p:nvPr/>
        </p:nvSpPr>
        <p:spPr>
          <a:xfrm>
            <a:off x="178116" y="2724258"/>
            <a:ext cx="3183552" cy="153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Booster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Logistic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C89BE1-6DB7-F3A5-5670-506B5490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88" y="645106"/>
            <a:ext cx="5324087" cy="485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8EE58AF-28A4-7EE9-A8F1-92DB4746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13" y="450659"/>
            <a:ext cx="6174394" cy="576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8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8CF6-4672-34CC-FD65-B27A7A5C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21" y="635985"/>
            <a:ext cx="5768254" cy="5169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&amp; Discussions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FBC657-E6E9-39EA-8D82-0D5780A72F2F}"/>
              </a:ext>
            </a:extLst>
          </p:cNvPr>
          <p:cNvSpPr/>
          <p:nvPr/>
        </p:nvSpPr>
        <p:spPr>
          <a:xfrm>
            <a:off x="5606247" y="1304693"/>
            <a:ext cx="1527813" cy="7148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92FD6D-B44C-5C53-9C9A-4DB1DE321C4C}"/>
              </a:ext>
            </a:extLst>
          </p:cNvPr>
          <p:cNvSpPr/>
          <p:nvPr/>
        </p:nvSpPr>
        <p:spPr>
          <a:xfrm>
            <a:off x="1488519" y="2595831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6E6D76-7695-3D8C-F767-4BD714FCBE35}"/>
              </a:ext>
            </a:extLst>
          </p:cNvPr>
          <p:cNvSpPr/>
          <p:nvPr/>
        </p:nvSpPr>
        <p:spPr>
          <a:xfrm>
            <a:off x="3554975" y="2593236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Paid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0BA4EF-2961-3CD3-7D0A-45FEB8818170}"/>
              </a:ext>
            </a:extLst>
          </p:cNvPr>
          <p:cNvSpPr/>
          <p:nvPr/>
        </p:nvSpPr>
        <p:spPr>
          <a:xfrm>
            <a:off x="5611423" y="2593235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2486C8-B3F4-57BF-CB3D-1E6F9BA4A9E4}"/>
              </a:ext>
            </a:extLst>
          </p:cNvPr>
          <p:cNvSpPr/>
          <p:nvPr/>
        </p:nvSpPr>
        <p:spPr>
          <a:xfrm>
            <a:off x="7667871" y="2593235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Android Version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01E772-097A-0A81-E683-A133FCF4E66E}"/>
              </a:ext>
            </a:extLst>
          </p:cNvPr>
          <p:cNvSpPr/>
          <p:nvPr/>
        </p:nvSpPr>
        <p:spPr>
          <a:xfrm>
            <a:off x="9724319" y="2593235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Content Rating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DE0BA0-B21F-7750-1916-F273251880F0}"/>
              </a:ext>
            </a:extLst>
          </p:cNvPr>
          <p:cNvSpPr/>
          <p:nvPr/>
        </p:nvSpPr>
        <p:spPr>
          <a:xfrm>
            <a:off x="438320" y="3988517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In-App ads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42914BF-C521-0681-E3B6-7C20AC6F799C}"/>
              </a:ext>
            </a:extLst>
          </p:cNvPr>
          <p:cNvSpPr/>
          <p:nvPr/>
        </p:nvSpPr>
        <p:spPr>
          <a:xfrm>
            <a:off x="2196402" y="4000086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In-App Purchases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234B6A-C7E4-6CDB-5054-A51B1EFE7978}"/>
              </a:ext>
            </a:extLst>
          </p:cNvPr>
          <p:cNvSpPr/>
          <p:nvPr/>
        </p:nvSpPr>
        <p:spPr>
          <a:xfrm>
            <a:off x="700036" y="5173183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Subscription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908636-23D1-B32B-B194-D8C7E534929F}"/>
              </a:ext>
            </a:extLst>
          </p:cNvPr>
          <p:cNvSpPr/>
          <p:nvPr/>
        </p:nvSpPr>
        <p:spPr>
          <a:xfrm>
            <a:off x="2609803" y="5173183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One time Payment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7141AA4-192E-836A-8DA2-868EA74D6D5C}"/>
              </a:ext>
            </a:extLst>
          </p:cNvPr>
          <p:cNvSpPr/>
          <p:nvPr/>
        </p:nvSpPr>
        <p:spPr>
          <a:xfrm>
            <a:off x="4083610" y="4000085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  <a:p>
            <a:pPr algn="ctr"/>
            <a:r>
              <a:rPr lang="en-US" dirty="0"/>
              <a:t>(0 – $50)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208EAD-7196-000F-BA7E-2B9D7CF13B4A}"/>
              </a:ext>
            </a:extLst>
          </p:cNvPr>
          <p:cNvSpPr/>
          <p:nvPr/>
        </p:nvSpPr>
        <p:spPr>
          <a:xfrm>
            <a:off x="4847516" y="5173184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</a:p>
          <a:p>
            <a:pPr algn="ctr"/>
            <a:r>
              <a:rPr lang="en-US" dirty="0"/>
              <a:t>(100 Mb)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C7225C-4E95-38DE-84F9-59F6A357CC68}"/>
              </a:ext>
            </a:extLst>
          </p:cNvPr>
          <p:cNvSpPr/>
          <p:nvPr/>
        </p:nvSpPr>
        <p:spPr>
          <a:xfrm>
            <a:off x="6747568" y="5173186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General Apps (35 to 70Mb)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087929-A200-7DAA-6D01-2C4C5983B32C}"/>
              </a:ext>
            </a:extLst>
          </p:cNvPr>
          <p:cNvSpPr/>
          <p:nvPr/>
        </p:nvSpPr>
        <p:spPr>
          <a:xfrm>
            <a:off x="7858026" y="4000085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Backward Compatibility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103B7E6-3856-EFF4-0254-764FC3D8C0A5}"/>
              </a:ext>
            </a:extLst>
          </p:cNvPr>
          <p:cNvSpPr/>
          <p:nvPr/>
        </p:nvSpPr>
        <p:spPr>
          <a:xfrm>
            <a:off x="8764135" y="5173184"/>
            <a:ext cx="1527813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Adult 18+ group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D36D89-4410-5340-9643-13C50EF1AE60}"/>
              </a:ext>
            </a:extLst>
          </p:cNvPr>
          <p:cNvSpPr/>
          <p:nvPr/>
        </p:nvSpPr>
        <p:spPr>
          <a:xfrm>
            <a:off x="10664187" y="5156851"/>
            <a:ext cx="1436769" cy="833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Everyone 10+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BCAD97-9824-0F19-1C35-637E0001A4B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370154" y="2019554"/>
            <a:ext cx="5176" cy="57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A1489A-86E4-9A7C-E194-10DE048796D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4318882" y="2019554"/>
            <a:ext cx="2051272" cy="573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E7E544-0BAF-A321-72F1-ED9CA49F91BB}"/>
              </a:ext>
            </a:extLst>
          </p:cNvPr>
          <p:cNvCxnSpPr>
            <a:cxnSpLocks/>
          </p:cNvCxnSpPr>
          <p:nvPr/>
        </p:nvCxnSpPr>
        <p:spPr>
          <a:xfrm>
            <a:off x="6408049" y="2019554"/>
            <a:ext cx="2061624" cy="57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92FBE-0E4B-5A73-4599-7DE1306E3EB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252426" y="2019554"/>
            <a:ext cx="4117728" cy="576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D328E3-5BBA-234D-659E-5670BB309C26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370154" y="2019554"/>
            <a:ext cx="4118072" cy="57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20E543C-B196-AF3D-9FF5-4F3356963F8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252426" y="3429000"/>
            <a:ext cx="703996" cy="592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6E45F6A-31BC-26F2-12C0-164E0EF086C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1202227" y="3429000"/>
            <a:ext cx="1050199" cy="559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C273110-EAD9-EF70-AA5D-DE50A3DCB03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318882" y="3426405"/>
            <a:ext cx="528635" cy="573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FE1252B-7DED-E4BB-C7C1-14DDA503CBFA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611423" y="3426404"/>
            <a:ext cx="763907" cy="1746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66A4AEC-107F-DB23-7E2C-C1F356AFB48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375330" y="3426404"/>
            <a:ext cx="1136145" cy="1746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28002F0-28CE-9646-0EE6-F294D9BB08E7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8431778" y="3426404"/>
            <a:ext cx="190155" cy="57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FFA6D1B-67A2-E381-2BBC-4F97A6DDF177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9528042" y="3426404"/>
            <a:ext cx="960184" cy="1746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E58127C-E276-935B-A76B-D1E7F9006D46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10488226" y="3426404"/>
            <a:ext cx="894346" cy="1730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0B2EE6-0B4A-8A88-9120-18C8E324A83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960309" y="4833255"/>
            <a:ext cx="413401" cy="339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96DE8B6-9738-F283-691A-AA985EF0D4E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463943" y="4833255"/>
            <a:ext cx="1496366" cy="339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095B6EC8-5666-D596-2D36-684B4C49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2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AED0-4404-AD22-D011-B0E5714F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324" y="657564"/>
            <a:ext cx="8911687" cy="12808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0DBB-4D14-34D7-4DED-6E27897D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105" y="1832517"/>
            <a:ext cx="8915400" cy="377762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information has the potential to provide insights that will help developers better understand client needs and, in turn, aid in the product's marketing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 Surveys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966E2-0131-30D4-3FD0-F82F97AA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24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1BAF22-3E3D-A297-C818-E4200051CE36}"/>
              </a:ext>
            </a:extLst>
          </p:cNvPr>
          <p:cNvSpPr/>
          <p:nvPr/>
        </p:nvSpPr>
        <p:spPr>
          <a:xfrm>
            <a:off x="5395990" y="4506952"/>
            <a:ext cx="553844" cy="10036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08FF8-5243-5CF2-2735-9712F5DE9B3F}"/>
              </a:ext>
            </a:extLst>
          </p:cNvPr>
          <p:cNvSpPr txBox="1"/>
          <p:nvPr/>
        </p:nvSpPr>
        <p:spPr>
          <a:xfrm>
            <a:off x="6242167" y="4777924"/>
            <a:ext cx="2248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25980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3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6C52A-E4BE-7C70-858B-6A74A886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125" y="1812671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81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F0A17-3ECB-2317-08DA-9A20D0F1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27" y="3485923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9DB88D7-67DC-9B4C-831C-6D99FDE2E327}" type="slidenum">
              <a:rPr lang="en-US" sz="1900" kern="1200" dirty="0">
                <a:solidFill>
                  <a:srgbClr val="FEFFFF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900" kern="1200" dirty="0">
              <a:solidFill>
                <a:srgbClr val="FE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84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07863-48F2-28A8-76E7-40DCBB87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446776" cy="7566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 &amp; Background</a:t>
            </a: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35636-5248-D451-DFE6-1AB48C2A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55" y="2195091"/>
            <a:ext cx="3650278" cy="37592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 Importance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 growth over the years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Revenue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028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39B63B8-5CB3-8EF6-8ADD-6A7BEA62C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549" y="1785777"/>
            <a:ext cx="7247682" cy="40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7B23D-F965-65D7-357E-A6218769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9DB88D7-67DC-9B4C-831C-6D99FDE2E327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85746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7669-4ADF-01E1-B1D0-5D367D6A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98" y="657564"/>
            <a:ext cx="8911687" cy="12808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3B2C6-1899-CCDE-E966-63ADF85E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A982D76-35FD-522C-C488-605570E9F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716015"/>
              </p:ext>
            </p:extLst>
          </p:nvPr>
        </p:nvGraphicFramePr>
        <p:xfrm>
          <a:off x="1750743" y="2258535"/>
          <a:ext cx="4182944" cy="3138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 Arrow 13">
            <a:extLst>
              <a:ext uri="{FF2B5EF4-FFF2-40B4-BE49-F238E27FC236}">
                <a16:creationId xmlns:a16="http://schemas.microsoft.com/office/drawing/2014/main" id="{8E4F2DF5-A5E4-F44A-0C8D-2D140583E8E9}"/>
              </a:ext>
            </a:extLst>
          </p:cNvPr>
          <p:cNvSpPr/>
          <p:nvPr/>
        </p:nvSpPr>
        <p:spPr>
          <a:xfrm>
            <a:off x="6553200" y="3429000"/>
            <a:ext cx="1203960" cy="398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C5BC4D-4C98-DA78-5056-A8FB12FF47BF}"/>
              </a:ext>
            </a:extLst>
          </p:cNvPr>
          <p:cNvSpPr/>
          <p:nvPr/>
        </p:nvSpPr>
        <p:spPr>
          <a:xfrm>
            <a:off x="8793480" y="2966146"/>
            <a:ext cx="2240280" cy="1324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371954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4D85-CC09-D790-53E9-9213F860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98" y="679866"/>
            <a:ext cx="8911687" cy="12808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2669E-FAB6-8DEA-00A0-CB09625A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000" y="2540619"/>
            <a:ext cx="7934566" cy="252203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Apps Popularity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Influence on Apps resemblance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938EE-059C-3D15-0D06-E952EB50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E4AF-6813-F339-5AE2-792E3FF9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29748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ECD4B-EF0E-0098-1D88-705A713D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190" y="2055097"/>
            <a:ext cx="7985654" cy="38104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Play Store apps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10k Instances, 13 Attributes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Play Store User Reviews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64k Instances, 5 Attributes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Play store App Permissions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148k Instances, 24 Attributes</a:t>
            </a:r>
          </a:p>
        </p:txBody>
      </p:sp>
      <p:pic>
        <p:nvPicPr>
          <p:cNvPr id="5" name="Graphic 4">
            <a:hlinkClick r:id="rId2"/>
            <a:extLst>
              <a:ext uri="{FF2B5EF4-FFF2-40B4-BE49-F238E27FC236}">
                <a16:creationId xmlns:a16="http://schemas.microsoft.com/office/drawing/2014/main" id="{FEA7D740-07F0-F6D3-4631-BB9F8CA08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177761"/>
            <a:ext cx="269570" cy="269570"/>
          </a:xfrm>
          <a:prstGeom prst="rect">
            <a:avLst/>
          </a:prstGeom>
        </p:spPr>
      </p:pic>
      <p:pic>
        <p:nvPicPr>
          <p:cNvPr id="8" name="Graphic 7">
            <a:hlinkClick r:id="rId5"/>
            <a:extLst>
              <a:ext uri="{FF2B5EF4-FFF2-40B4-BE49-F238E27FC236}">
                <a16:creationId xmlns:a16="http://schemas.microsoft.com/office/drawing/2014/main" id="{664E6282-4B14-11A0-901C-193F856FC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0647" y="4506729"/>
            <a:ext cx="274320" cy="274320"/>
          </a:xfrm>
          <a:prstGeom prst="rect">
            <a:avLst/>
          </a:prstGeom>
        </p:spPr>
      </p:pic>
      <p:pic>
        <p:nvPicPr>
          <p:cNvPr id="9" name="Graphic 8">
            <a:hlinkClick r:id="rId2"/>
            <a:extLst>
              <a:ext uri="{FF2B5EF4-FFF2-40B4-BE49-F238E27FC236}">
                <a16:creationId xmlns:a16="http://schemas.microsoft.com/office/drawing/2014/main" id="{D1712F46-68B6-2B7E-CDFC-AB6E635F9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1868" y="3332058"/>
            <a:ext cx="269570" cy="26957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373A2-E30E-7389-52DA-1C2A610D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45D20D5-4F23-9ECC-5DD0-31136984B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012" y="3020674"/>
            <a:ext cx="2333663" cy="11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7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E9E1-5E2D-8E0F-C786-131A4661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093" y="624110"/>
            <a:ext cx="9285519" cy="12808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A67B2-5A9A-6C96-2ED7-B84AD66B5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093" y="2144751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 Values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type conversion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5A79C-4A85-1883-A547-860E80E6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88D7-67DC-9B4C-831C-6D99FDE2E3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6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43E5D-5717-7BDA-C712-216EC663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3" y="245007"/>
            <a:ext cx="7746631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 Data Analysis</a:t>
            </a:r>
            <a:b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84B04-D0B6-ED2E-95BA-205EE1D2456D}"/>
              </a:ext>
            </a:extLst>
          </p:cNvPr>
          <p:cNvSpPr txBox="1"/>
          <p:nvPr/>
        </p:nvSpPr>
        <p:spPr>
          <a:xfrm>
            <a:off x="1174542" y="6114306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08D8AE6-B128-7619-E512-25F4F535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3161" y="6091416"/>
            <a:ext cx="779767" cy="365125"/>
          </a:xfrm>
        </p:spPr>
        <p:txBody>
          <a:bodyPr/>
          <a:lstStyle/>
          <a:p>
            <a:fld id="{09DB88D7-67DC-9B4C-831C-6D99FDE2E327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A0BC31-2745-81C6-8943-6F28685C9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21" y="1660333"/>
            <a:ext cx="7223067" cy="328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84F50B-9624-33EF-A837-9BF152616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261" y="1635724"/>
            <a:ext cx="7411508" cy="347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1D772A-7455-0F06-E927-815D651A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7" y="1476287"/>
            <a:ext cx="7746631" cy="458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5B7FF-AA57-32DC-90CC-5BEAC3A47F93}"/>
              </a:ext>
            </a:extLst>
          </p:cNvPr>
          <p:cNvSpPr txBox="1"/>
          <p:nvPr/>
        </p:nvSpPr>
        <p:spPr>
          <a:xfrm>
            <a:off x="303655" y="2420829"/>
            <a:ext cx="3139202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Top Reviews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Count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Most Downloads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6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2849-A0F7-11A8-356B-D9148C50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676" y="6061223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B0F4-F073-CE88-6238-12DB45AE2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04" y="1672960"/>
            <a:ext cx="4705063" cy="3383280"/>
          </a:xfrm>
          <a:prstGeom prst="rect">
            <a:avLst/>
          </a:prstGeom>
        </p:spPr>
      </p:pic>
      <p:sp>
        <p:nvSpPr>
          <p:cNvPr id="14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69E0F5-3B18-4BE3-3827-41FDB3A8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6295" y="6128420"/>
            <a:ext cx="779767" cy="371882"/>
          </a:xfrm>
        </p:spPr>
        <p:txBody>
          <a:bodyPr/>
          <a:lstStyle/>
          <a:p>
            <a:fld id="{09DB88D7-67DC-9B4C-831C-6D99FDE2E327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9035C1-3630-5C6D-71C4-0B78822AC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28" y="149797"/>
            <a:ext cx="4837293" cy="655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72449A-877E-5B92-A7FA-C82FD94ACE9C}"/>
              </a:ext>
            </a:extLst>
          </p:cNvPr>
          <p:cNvSpPr txBox="1"/>
          <p:nvPr/>
        </p:nvSpPr>
        <p:spPr>
          <a:xfrm>
            <a:off x="210899" y="1879600"/>
            <a:ext cx="5122652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Which price band has a better rating?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{D314A918-1EAB-174D-8CBD-3B9B4E0ED802}tf10001069</Template>
  <TotalTime>1242</TotalTime>
  <Words>384</Words>
  <Application>Microsoft Macintosh PowerPoint</Application>
  <PresentationFormat>Widescreen</PresentationFormat>
  <Paragraphs>155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Verdana</vt:lpstr>
      <vt:lpstr>Wingdings</vt:lpstr>
      <vt:lpstr>Wingdings 3</vt:lpstr>
      <vt:lpstr>Wisp</vt:lpstr>
      <vt:lpstr>Comprehensive Analysis of Google Play Store Apps</vt:lpstr>
      <vt:lpstr>Agenda</vt:lpstr>
      <vt:lpstr>Overview &amp; Background</vt:lpstr>
      <vt:lpstr>Aim</vt:lpstr>
      <vt:lpstr>Motivation</vt:lpstr>
      <vt:lpstr>Dataset</vt:lpstr>
      <vt:lpstr>Techniques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</vt:lpstr>
      <vt:lpstr>Results &amp; Discussions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Analysis of Google Play Store</dc:title>
  <dc:creator>Aparna Virupakshi</dc:creator>
  <cp:lastModifiedBy>Aparna Virupakshi</cp:lastModifiedBy>
  <cp:revision>24</cp:revision>
  <dcterms:created xsi:type="dcterms:W3CDTF">2022-11-25T23:33:53Z</dcterms:created>
  <dcterms:modified xsi:type="dcterms:W3CDTF">2022-11-29T22:32:29Z</dcterms:modified>
</cp:coreProperties>
</file>